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</a:t>
                </a:r>
                <a:r>
                  <a:rPr lang="en-US" dirty="0">
                    <a:solidFill>
                      <a:schemeClr val="accent2"/>
                    </a:solidFill>
                  </a:rPr>
                  <a:t>closest</a:t>
                </a:r>
                <a:r>
                  <a:rPr lang="en-US" dirty="0"/>
                  <a:t>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46" y="4709065"/>
            <a:ext cx="2639678" cy="178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472" y="4745101"/>
            <a:ext cx="2572110" cy="171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33" y="4686542"/>
            <a:ext cx="2572110" cy="1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C5F23-0F0E-58A8-9C96-4F8A01EE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3" y="3850331"/>
            <a:ext cx="7543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/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Nonlinear transformation: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Following the linear regression notation: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b="0" dirty="0"/>
              </a:p>
              <a:p>
                <a:r>
                  <a:rPr lang="en-US" dirty="0"/>
                  <a:t>Gradient descent update rule:</a:t>
                </a:r>
                <a:endParaRPr lang="en-US" b="0" dirty="0"/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5F1009-7A0E-3DF2-BC34-2E19CEC3D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816" y="3225113"/>
                <a:ext cx="4839915" cy="3218253"/>
              </a:xfrm>
              <a:prstGeom prst="rect">
                <a:avLst/>
              </a:prstGeom>
              <a:blipFill>
                <a:blip r:embed="rId3"/>
                <a:stretch>
                  <a:fillRect l="-1309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42570</TotalTime>
  <Words>2471</Words>
  <Application>Microsoft Macintosh PowerPoint</Application>
  <PresentationFormat>Widescreen</PresentationFormat>
  <Paragraphs>437</Paragraphs>
  <Slides>46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4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3838</cp:revision>
  <cp:lastPrinted>2020-04-20T00:25:00Z</cp:lastPrinted>
  <dcterms:created xsi:type="dcterms:W3CDTF">2017-08-24T15:35:37Z</dcterms:created>
  <dcterms:modified xsi:type="dcterms:W3CDTF">2022-11-01T19:03:52Z</dcterms:modified>
</cp:coreProperties>
</file>